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0405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jKQKK3WqYZ4ZSXFqlolQ6HEhZTa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67575" y="697225"/>
            <a:ext cx="4669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0400" y="4415775"/>
            <a:ext cx="5603225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700400" y="4415775"/>
            <a:ext cx="5603225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4875193" y="116704"/>
            <a:ext cx="136197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CAJA NEGRA</a:t>
            </a:r>
            <a:endParaRPr/>
          </a:p>
        </p:txBody>
      </p:sp>
      <p:sp>
        <p:nvSpPr>
          <p:cNvPr id="85" name="Google Shape;85;p1"/>
          <p:cNvSpPr/>
          <p:nvPr/>
        </p:nvSpPr>
        <p:spPr>
          <a:xfrm>
            <a:off x="570463" y="522715"/>
            <a:ext cx="1873885" cy="439218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286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Calendario Escolar</a:t>
            </a:r>
            <a:endParaRPr/>
          </a:p>
          <a:p>
            <a:pPr marL="228600" marR="0" lvl="0" indent="-228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Análisis de necesidades de grupos</a:t>
            </a:r>
            <a:endParaRPr/>
          </a:p>
          <a:p>
            <a:pPr marL="171450" marR="0" lvl="0" indent="-17145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Reporte de deudores del Dpto. financieros,  del centro de información, de servicios escolares y  de Sub. Administrativa </a:t>
            </a:r>
            <a:endParaRPr/>
          </a:p>
          <a:p>
            <a:pPr marL="228600" marR="0" lvl="0" indent="-228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Lista de orden de inscripción.</a:t>
            </a:r>
            <a:endParaRPr/>
          </a:p>
          <a:p>
            <a:pPr marL="171450" marR="0" lvl="0" indent="-17145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Manual de Lineamentos Académicos-Administrativos  del TECNM 2015</a:t>
            </a:r>
            <a:endParaRPr/>
          </a:p>
        </p:txBody>
      </p:sp>
      <p:sp>
        <p:nvSpPr>
          <p:cNvPr id="86" name="Google Shape;86;p1"/>
          <p:cNvSpPr/>
          <p:nvPr/>
        </p:nvSpPr>
        <p:spPr>
          <a:xfrm>
            <a:off x="910222" y="134019"/>
            <a:ext cx="1194366" cy="388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ENTRADAS</a:t>
            </a:r>
            <a:endParaRPr/>
          </a:p>
        </p:txBody>
      </p:sp>
      <p:sp>
        <p:nvSpPr>
          <p:cNvPr id="87" name="Google Shape;87;p1"/>
          <p:cNvSpPr/>
          <p:nvPr/>
        </p:nvSpPr>
        <p:spPr>
          <a:xfrm>
            <a:off x="3440053" y="987138"/>
            <a:ext cx="4391023" cy="46272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71450" marR="0" lvl="0" indent="-17145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RECURSOS HUMANOS, FINANCIEROS Y MATERIALES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5038566" y="683297"/>
            <a:ext cx="1070806" cy="344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RECURSOS</a:t>
            </a:r>
            <a:endParaRPr/>
          </a:p>
        </p:txBody>
      </p:sp>
      <p:sp>
        <p:nvSpPr>
          <p:cNvPr id="89" name="Google Shape;89;p1"/>
          <p:cNvSpPr/>
          <p:nvPr/>
        </p:nvSpPr>
        <p:spPr>
          <a:xfrm>
            <a:off x="3367544" y="1837039"/>
            <a:ext cx="4391024" cy="322923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71450" marR="0" lvl="0" indent="-10160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0160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Generar necesidades de grupos (Div. Edios. Profesionales)</a:t>
            </a:r>
            <a:endParaRPr/>
          </a:p>
          <a:p>
            <a:pPr marL="228600" marR="0" lvl="0" indent="-22860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Programación de horario y docente (Jefes Académicos)</a:t>
            </a:r>
            <a:endParaRPr/>
          </a:p>
          <a:p>
            <a:pPr marL="228600" marR="0" lvl="0" indent="-22860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Integración de horarios y envío de Prehorarios para su publicación. (Div. Edios. Profesionales)</a:t>
            </a:r>
            <a:endParaRPr/>
          </a:p>
          <a:p>
            <a:pPr marL="228600" marR="0" lvl="0" indent="-22860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Crear grupos en el SII (Div. Edios. Profesionales) </a:t>
            </a:r>
            <a:endParaRPr/>
          </a:p>
          <a:p>
            <a:pPr marL="228600" marR="0" lvl="0" indent="-22860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Publicación de Prehorarios (Centro de Cómputo)</a:t>
            </a:r>
            <a:endParaRPr/>
          </a:p>
          <a:p>
            <a:pPr marL="228600" marR="0" lvl="0" indent="-22860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Generar orden de inscripción y números de referencia bancaria. (Centro de Cómputo)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Liberar acceso  al Sistema de Reinscripciones en el orden programado. (Centro de Cómputo)</a:t>
            </a:r>
            <a:endParaRPr/>
          </a:p>
          <a:p>
            <a:pPr marL="228600" marR="0" lvl="0" indent="-22860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Realizar desbloqueos en caso requerido (Centro de Cómputo y departamento correspondiente)</a:t>
            </a:r>
            <a:endParaRPr/>
          </a:p>
          <a:p>
            <a:pPr marL="228600" marR="0" lvl="0" indent="-22860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Reinscripción por parte del estudiante.</a:t>
            </a:r>
            <a:endParaRPr/>
          </a:p>
          <a:p>
            <a:pPr marL="228600" marR="0" lvl="0" indent="-22860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Realización de encuesta rápida de satisfacción.</a:t>
            </a:r>
            <a:endParaRPr/>
          </a:p>
          <a:p>
            <a:pPr marL="228600" marR="0" lvl="0" indent="-22860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Realizar bajas de materias a solicitud del estudiante. (Div. Edios. Profesionales)</a:t>
            </a:r>
            <a:endParaRPr/>
          </a:p>
          <a:p>
            <a:pPr marL="171450" marR="0" lvl="0" indent="-10160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5147410" y="1451874"/>
            <a:ext cx="975780" cy="344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PROCESO</a:t>
            </a:r>
            <a:endParaRPr/>
          </a:p>
        </p:txBody>
      </p:sp>
      <p:sp>
        <p:nvSpPr>
          <p:cNvPr id="91" name="Google Shape;91;p1"/>
          <p:cNvSpPr/>
          <p:nvPr/>
        </p:nvSpPr>
        <p:spPr>
          <a:xfrm>
            <a:off x="3337410" y="5511113"/>
            <a:ext cx="4391025" cy="112417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ctr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Estudiantes inscritos /Población escolar esperada (cantidad de estudiantes que tienen derecho a reinscripción) = 90%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Aplicar encuesta del servicio brindado en reinscripciones, obteniendo al menos el 90% de satisfacción. (Encuesta rápida de salida del proceso).</a:t>
            </a:r>
            <a:endParaRPr/>
          </a:p>
          <a:p>
            <a:pPr marL="0" marR="0" lvl="0" indent="0" algn="ctr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92" name="Google Shape;92;p1"/>
          <p:cNvSpPr/>
          <p:nvPr/>
        </p:nvSpPr>
        <p:spPr>
          <a:xfrm>
            <a:off x="5005867" y="5101370"/>
            <a:ext cx="1268296" cy="388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INDICADOR</a:t>
            </a:r>
            <a:endParaRPr/>
          </a:p>
        </p:txBody>
      </p:sp>
      <p:sp>
        <p:nvSpPr>
          <p:cNvPr id="93" name="Google Shape;93;p1"/>
          <p:cNvSpPr/>
          <p:nvPr/>
        </p:nvSpPr>
        <p:spPr>
          <a:xfrm>
            <a:off x="8742037" y="1981088"/>
            <a:ext cx="1873885" cy="255999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71450" marR="0" lvl="0" indent="-1714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Horario.</a:t>
            </a:r>
            <a:endParaRPr/>
          </a:p>
          <a:p>
            <a:pPr marL="171450" marR="0" lvl="0" indent="-17145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Listas  de asistencia.</a:t>
            </a:r>
            <a:endParaRPr/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9137185" y="1414470"/>
            <a:ext cx="955453" cy="388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SALIDAS</a:t>
            </a:r>
            <a:endParaRPr/>
          </a:p>
        </p:txBody>
      </p:sp>
      <p:sp>
        <p:nvSpPr>
          <p:cNvPr id="95" name="Google Shape;95;p1"/>
          <p:cNvSpPr/>
          <p:nvPr/>
        </p:nvSpPr>
        <p:spPr>
          <a:xfrm>
            <a:off x="113122" y="5422603"/>
            <a:ext cx="2973408" cy="136096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PELIGRO</a:t>
            </a:r>
            <a:endParaRPr/>
          </a:p>
          <a:p>
            <a:pPr marL="171450" marR="0" lvl="0" indent="-17145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Falta de información correcta  para programar horarios adecuados.</a:t>
            </a:r>
            <a:endParaRPr/>
          </a:p>
          <a:p>
            <a:pPr marL="171450" marR="0" lvl="0" indent="-17145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Inscripción de deudores.</a:t>
            </a:r>
            <a:endParaRPr/>
          </a:p>
          <a:p>
            <a:pPr marL="0" marR="0" lvl="0" indent="0" algn="ctr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96" name="Google Shape;96;p1"/>
          <p:cNvSpPr/>
          <p:nvPr/>
        </p:nvSpPr>
        <p:spPr>
          <a:xfrm>
            <a:off x="8555599" y="5082745"/>
            <a:ext cx="2413591" cy="164144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</a:t>
            </a:r>
            <a:endParaRPr/>
          </a:p>
          <a:p>
            <a:pPr marL="171450" marR="0" lvl="0" indent="-101600" algn="ctr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RIESGO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ctr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Estudiantes que no reciban la carga académica en tiempo y forma.</a:t>
            </a:r>
            <a:endParaRPr/>
          </a:p>
          <a:p>
            <a:pPr marL="171450" marR="0" lvl="0" indent="-171450" algn="ctr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no se reinscriba el estudiante.</a:t>
            </a:r>
            <a:endParaRPr/>
          </a:p>
          <a:p>
            <a:pPr marL="171450" marR="0" lvl="0" indent="-171450" algn="ctr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Incremento de estudiantes solicitando materias después del periodo de reinscripciones.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marL="0" marR="0" lvl="0" indent="0" algn="ctr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97" name="Google Shape;97;p1"/>
          <p:cNvSpPr/>
          <p:nvPr/>
        </p:nvSpPr>
        <p:spPr>
          <a:xfrm>
            <a:off x="4956138" y="1474573"/>
            <a:ext cx="110132" cy="329513"/>
          </a:xfrm>
          <a:prstGeom prst="upDown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4860324" y="5066271"/>
            <a:ext cx="123568" cy="420129"/>
          </a:xfrm>
          <a:prstGeom prst="upDown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7771250" y="2975855"/>
            <a:ext cx="906720" cy="144888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2471351" y="3006080"/>
            <a:ext cx="881449" cy="14901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2462173" y="4563326"/>
            <a:ext cx="914400" cy="612648"/>
          </a:xfrm>
          <a:prstGeom prst="flowChartDocument">
            <a:avLst/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7689943" y="5190223"/>
            <a:ext cx="914400" cy="612648"/>
          </a:xfrm>
          <a:prstGeom prst="flowChartDocument">
            <a:avLst/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10550658" y="4497277"/>
            <a:ext cx="914400" cy="612648"/>
          </a:xfrm>
          <a:prstGeom prst="flowChartDocument">
            <a:avLst/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7657980" y="4347458"/>
            <a:ext cx="1060704" cy="758952"/>
          </a:xfrm>
          <a:prstGeom prst="flowChartMultidocument">
            <a:avLst/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4712430" y="392281"/>
            <a:ext cx="185756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REINSCRIPCIONES</a:t>
            </a:r>
            <a:endParaRPr/>
          </a:p>
        </p:txBody>
      </p:sp>
      <p:sp>
        <p:nvSpPr>
          <p:cNvPr id="106" name="Google Shape;106;p1"/>
          <p:cNvSpPr txBox="1"/>
          <p:nvPr/>
        </p:nvSpPr>
        <p:spPr>
          <a:xfrm>
            <a:off x="9128611" y="205940"/>
            <a:ext cx="25842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Versión 1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 de abril del 2022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Elaborado por: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Darío Soto Patrón/Julia G. Preciado León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Office PowerPoint</Application>
  <PresentationFormat>Panorámica</PresentationFormat>
  <Paragraphs>51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Salvador Plata Martínez</dc:creator>
  <cp:lastModifiedBy>HP</cp:lastModifiedBy>
  <cp:revision>1</cp:revision>
  <dcterms:created xsi:type="dcterms:W3CDTF">2017-10-05T18:52:50Z</dcterms:created>
  <dcterms:modified xsi:type="dcterms:W3CDTF">2022-04-28T14:19:49Z</dcterms:modified>
</cp:coreProperties>
</file>